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57" r:id="rId4"/>
    <p:sldId id="261" r:id="rId5"/>
    <p:sldId id="262" r:id="rId6"/>
    <p:sldId id="264" r:id="rId7"/>
    <p:sldId id="263" r:id="rId8"/>
    <p:sldId id="265" r:id="rId9"/>
    <p:sldId id="266" r:id="rId10"/>
    <p:sldId id="260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DCCD9-9304-254C-BEC0-E5AD56328AE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D4AD7-39EE-4C4E-82EF-EA45AEA07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4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D4AD7-39EE-4C4E-82EF-EA45AEA071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6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D4AD7-39EE-4C4E-82EF-EA45AEA071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3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0.jpe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4056" y="4696361"/>
            <a:ext cx="9174306" cy="135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733" b="1" dirty="0" smtClean="0">
                <a:solidFill>
                  <a:schemeClr val="bg1"/>
                </a:solidFill>
              </a:rPr>
              <a:t>CÁI CHẾT CỦA STARTUP</a:t>
            </a:r>
            <a:endParaRPr lang="en-US" sz="3733" b="1" dirty="0">
              <a:solidFill>
                <a:schemeClr val="bg1"/>
              </a:solidFill>
            </a:endParaRPr>
          </a:p>
          <a:p>
            <a:r>
              <a:rPr lang="vi-VN" sz="4500" b="1" dirty="0" smtClean="0">
                <a:solidFill>
                  <a:schemeClr val="bg1"/>
                </a:solidFill>
              </a:rPr>
              <a:t>KHÔNG HẲN CHỈ VÌ SẢN PHẨM</a:t>
            </a:r>
            <a:endParaRPr lang="en-US" sz="45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dtop- new 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59" y="904543"/>
            <a:ext cx="3015733" cy="820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38" y="858823"/>
            <a:ext cx="2539682" cy="10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359" y="15766"/>
            <a:ext cx="13716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236" y="4754677"/>
            <a:ext cx="10274902" cy="1280890"/>
          </a:xfrm>
        </p:spPr>
        <p:txBody>
          <a:bodyPr>
            <a:noAutofit/>
          </a:bodyPr>
          <a:lstStyle/>
          <a:p>
            <a:r>
              <a:rPr lang="vi-VN" sz="4800" dirty="0" smtClean="0">
                <a:solidFill>
                  <a:schemeClr val="bg1"/>
                </a:solidFill>
              </a:rPr>
              <a:t>THIÊN THỜI – ĐỊA LỢI - NHÂN HOÀ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 descr="Adtop- new 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25" y="197269"/>
            <a:ext cx="22417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62951"/>
          </a:xfrm>
        </p:spPr>
      </p:pic>
      <p:pic>
        <p:nvPicPr>
          <p:cNvPr id="7" name="Picture 6" descr="Adtop- new 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59" y="904543"/>
            <a:ext cx="3015733" cy="820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38" y="858823"/>
            <a:ext cx="2539682" cy="10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425 (1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75674"/>
            <a:ext cx="12192000" cy="914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925" y="126128"/>
            <a:ext cx="6009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>
                <a:solidFill>
                  <a:schemeClr val="bg1"/>
                </a:solidFill>
              </a:rPr>
              <a:t>VỀ TÔI</a:t>
            </a:r>
            <a:endParaRPr lang="en-US" sz="36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196645" y="5472928"/>
            <a:ext cx="11827715" cy="1134618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200" y="5076371"/>
            <a:ext cx="2641600" cy="1871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760" y="5365760"/>
            <a:ext cx="3122100" cy="1291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664" y="5569533"/>
            <a:ext cx="1007533" cy="1007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149" y="5768499"/>
            <a:ext cx="2743200" cy="548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41" y="5720775"/>
            <a:ext cx="2941320" cy="705047"/>
          </a:xfrm>
          <a:prstGeom prst="rect">
            <a:avLst/>
          </a:prstGeom>
        </p:spPr>
      </p:pic>
      <p:pic>
        <p:nvPicPr>
          <p:cNvPr id="11" name="Picture 10" descr="Adtop- new logo 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25" y="197269"/>
            <a:ext cx="2241755" cy="609600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53870" y="883042"/>
            <a:ext cx="4757989" cy="37776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Founder &amp; CEO </a:t>
            </a:r>
            <a:r>
              <a:rPr lang="vi-VN" sz="2600" dirty="0">
                <a:solidFill>
                  <a:schemeClr val="bg1"/>
                </a:solidFill>
                <a:ea typeface="Tahoma" charset="0"/>
                <a:cs typeface="Tahoma" charset="0"/>
              </a:rPr>
              <a:t>của</a:t>
            </a:r>
            <a:r>
              <a:rPr lang="en-US" sz="2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Adtop</a:t>
            </a:r>
            <a:endParaRPr lang="en-US" sz="2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10 </a:t>
            </a:r>
            <a:r>
              <a:rPr lang="vi-VN" sz="2600" dirty="0">
                <a:solidFill>
                  <a:schemeClr val="bg1"/>
                </a:solidFill>
                <a:ea typeface="Tahoma" charset="0"/>
                <a:cs typeface="Tahoma" charset="0"/>
              </a:rPr>
              <a:t>năm kinh nghiệm khởi </a:t>
            </a:r>
            <a:r>
              <a:rPr lang="vi-VN" sz="2600" dirty="0" smtClean="0">
                <a:solidFill>
                  <a:schemeClr val="bg1"/>
                </a:solidFill>
                <a:ea typeface="Tahoma" charset="0"/>
                <a:cs typeface="Tahoma" charset="0"/>
              </a:rPr>
              <a:t>nghiệp</a:t>
            </a:r>
          </a:p>
          <a:p>
            <a:r>
              <a:rPr lang="vi-VN" sz="2600" dirty="0" smtClean="0">
                <a:solidFill>
                  <a:schemeClr val="bg1"/>
                </a:solidFill>
                <a:ea typeface="Tahoma" charset="0"/>
                <a:cs typeface="Tahoma" charset="0"/>
              </a:rPr>
              <a:t>7 </a:t>
            </a:r>
            <a:r>
              <a:rPr lang="vi-VN" sz="2600" dirty="0">
                <a:solidFill>
                  <a:schemeClr val="bg1"/>
                </a:solidFill>
                <a:ea typeface="Tahoma" charset="0"/>
                <a:cs typeface="Tahoma" charset="0"/>
              </a:rPr>
              <a:t>năm kinh nghiệm về quảng cáo trực </a:t>
            </a:r>
            <a:r>
              <a:rPr lang="vi-VN" sz="2600" dirty="0" smtClean="0">
                <a:solidFill>
                  <a:schemeClr val="bg1"/>
                </a:solidFill>
                <a:ea typeface="Tahoma" charset="0"/>
                <a:cs typeface="Tahoma" charset="0"/>
              </a:rPr>
              <a:t>tuyến</a:t>
            </a:r>
          </a:p>
          <a:p>
            <a:r>
              <a:rPr lang="vi-VN" sz="2600" dirty="0" smtClean="0">
                <a:solidFill>
                  <a:schemeClr val="bg1"/>
                </a:solidFill>
                <a:ea typeface="Tahoma" charset="0"/>
                <a:cs typeface="Tahoma" charset="0"/>
              </a:rPr>
              <a:t>Tốt </a:t>
            </a:r>
            <a:r>
              <a:rPr lang="vi-VN" sz="2600" dirty="0">
                <a:solidFill>
                  <a:schemeClr val="bg1"/>
                </a:solidFill>
                <a:ea typeface="Tahoma" charset="0"/>
                <a:cs typeface="Tahoma" charset="0"/>
              </a:rPr>
              <a:t>nghiệp </a:t>
            </a:r>
            <a:r>
              <a:rPr lang="en-US" sz="2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Founder Institute (TFI</a:t>
            </a:r>
            <a:r>
              <a:rPr lang="en-US" sz="260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)</a:t>
            </a:r>
          </a:p>
          <a:p>
            <a:r>
              <a:rPr lang="vi-VN" sz="2800" dirty="0" smtClean="0">
                <a:solidFill>
                  <a:schemeClr val="bg1"/>
                </a:solidFill>
                <a:ea typeface="Tahoma" charset="0"/>
                <a:cs typeface="Tahoma" charset="0"/>
              </a:rPr>
              <a:t>Face</a:t>
            </a:r>
            <a:r>
              <a:rPr lang="en-US" sz="28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b</a:t>
            </a:r>
            <a:r>
              <a:rPr lang="vi-VN" sz="2800" dirty="0">
                <a:solidFill>
                  <a:schemeClr val="bg1"/>
                </a:solidFill>
                <a:ea typeface="Tahoma" charset="0"/>
                <a:cs typeface="Tahoma" charset="0"/>
              </a:rPr>
              <a:t>ook</a:t>
            </a:r>
            <a:r>
              <a:rPr lang="en-US" sz="28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.com/</a:t>
            </a:r>
            <a:r>
              <a:rPr lang="en-US" sz="2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vungak</a:t>
            </a:r>
            <a:endParaRPr lang="en-US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en-US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3985" y="4600609"/>
            <a:ext cx="600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>
                <a:solidFill>
                  <a:schemeClr val="bg1"/>
                </a:solidFill>
              </a:rPr>
              <a:t>KHÁCH HÀNG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" y="1"/>
            <a:ext cx="1219170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999" y="144678"/>
            <a:ext cx="8911687" cy="1280890"/>
          </a:xfrm>
        </p:spPr>
        <p:txBody>
          <a:bodyPr/>
          <a:lstStyle/>
          <a:p>
            <a:r>
              <a:rPr lang="vi-VN" dirty="0" smtClean="0">
                <a:solidFill>
                  <a:schemeClr val="bg1"/>
                </a:solidFill>
              </a:rPr>
              <a:t>TÔI KỂ CHUYỆN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dtop- new logo 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25" y="197269"/>
            <a:ext cx="2241755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26316" y="6262168"/>
            <a:ext cx="705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Youtube :  </a:t>
            </a: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 smtClean="0">
                <a:solidFill>
                  <a:schemeClr val="bg1"/>
                </a:solidFill>
              </a:rPr>
              <a:t>www.youtube.com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watch?v</a:t>
            </a:r>
            <a:r>
              <a:rPr lang="en-US" dirty="0" smtClean="0">
                <a:solidFill>
                  <a:schemeClr val="bg1"/>
                </a:solidFill>
              </a:rPr>
              <a:t>=</a:t>
            </a:r>
            <a:r>
              <a:rPr lang="en-US" dirty="0" err="1" smtClean="0">
                <a:solidFill>
                  <a:schemeClr val="bg1"/>
                </a:solidFill>
              </a:rPr>
              <a:t>ojFueUvaSlo</a:t>
            </a:r>
            <a:r>
              <a:rPr lang="en-US" dirty="0" smtClean="0">
                <a:solidFill>
                  <a:schemeClr val="bg1"/>
                </a:solidFill>
              </a:rPr>
              <a:t>   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" name="Chuyến xe khởi nghiệp CEO Adtop - Tôi đã ngã và đứng dậy như thế nào_2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42713" y="943007"/>
            <a:ext cx="9422675" cy="53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971" y="913670"/>
            <a:ext cx="8632969" cy="1280890"/>
          </a:xfrm>
        </p:spPr>
        <p:txBody>
          <a:bodyPr>
            <a:noAutofit/>
          </a:bodyPr>
          <a:lstStyle/>
          <a:p>
            <a:r>
              <a:rPr lang="vi-VN" sz="3200" dirty="0" smtClean="0">
                <a:solidFill>
                  <a:schemeClr val="bg1"/>
                </a:solidFill>
              </a:rPr>
              <a:t>TÔI BIẾT, TÔI CÓ ĐỦ KIÊN TRÌ ĐỂ VƯỢT QUA CÁC THỬ THÁCH VÀ ĐẾN VỚI THÀNH CÔNG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631" y="3215640"/>
            <a:ext cx="2814061" cy="3777622"/>
          </a:xfrm>
        </p:spPr>
        <p:txBody>
          <a:bodyPr>
            <a:normAutofit/>
          </a:bodyPr>
          <a:lstStyle/>
          <a:p>
            <a:r>
              <a:rPr lang="vi-VN" sz="2800" b="1" dirty="0" smtClean="0">
                <a:solidFill>
                  <a:schemeClr val="bg1"/>
                </a:solidFill>
              </a:rPr>
              <a:t>Tầm nhìn</a:t>
            </a:r>
          </a:p>
          <a:p>
            <a:r>
              <a:rPr lang="vi-VN" sz="2800" b="1" dirty="0">
                <a:solidFill>
                  <a:schemeClr val="bg1"/>
                </a:solidFill>
              </a:rPr>
              <a:t>Thị </a:t>
            </a:r>
            <a:r>
              <a:rPr lang="vi-VN" sz="2800" b="1" dirty="0" smtClean="0">
                <a:solidFill>
                  <a:schemeClr val="bg1"/>
                </a:solidFill>
              </a:rPr>
              <a:t>trường</a:t>
            </a:r>
          </a:p>
          <a:p>
            <a:r>
              <a:rPr lang="vi-VN" sz="2800" dirty="0" smtClean="0">
                <a:solidFill>
                  <a:schemeClr val="bg1"/>
                </a:solidFill>
              </a:rPr>
              <a:t>Mô hình kinh doanh</a:t>
            </a:r>
          </a:p>
          <a:p>
            <a:r>
              <a:rPr lang="vi-VN" sz="2800" b="1" dirty="0" smtClean="0">
                <a:solidFill>
                  <a:schemeClr val="bg1"/>
                </a:solidFill>
              </a:rPr>
              <a:t>Sản phẩm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6412" y="3261360"/>
            <a:ext cx="3423661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b="1" dirty="0" smtClean="0">
                <a:solidFill>
                  <a:schemeClr val="bg1"/>
                </a:solidFill>
              </a:rPr>
              <a:t>Đội ngũ</a:t>
            </a:r>
          </a:p>
          <a:p>
            <a:r>
              <a:rPr lang="vi-VN" sz="2800" b="1" dirty="0" smtClean="0">
                <a:solidFill>
                  <a:schemeClr val="bg1"/>
                </a:solidFill>
              </a:rPr>
              <a:t>Văn hoá công ty</a:t>
            </a:r>
            <a:endParaRPr lang="vi-VN" sz="2800" dirty="0" smtClean="0">
              <a:solidFill>
                <a:schemeClr val="bg1"/>
              </a:solidFill>
            </a:endParaRPr>
          </a:p>
          <a:p>
            <a:r>
              <a:rPr lang="vi-VN" sz="2800" dirty="0" smtClean="0">
                <a:solidFill>
                  <a:schemeClr val="bg1"/>
                </a:solidFill>
              </a:rPr>
              <a:t>Vốn kinh doanh và cách quản lý dòng tiền</a:t>
            </a:r>
          </a:p>
        </p:txBody>
      </p:sp>
      <p:pic>
        <p:nvPicPr>
          <p:cNvPr id="6" name="Picture 5" descr="Adtop- new 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25" y="197269"/>
            <a:ext cx="22417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" y="0"/>
            <a:ext cx="12192000" cy="6858000"/>
          </a:xfrm>
          <a:prstGeom prst="rect">
            <a:avLst/>
          </a:prstGeom>
          <a:noFill/>
          <a:effectLst>
            <a:glow>
              <a:schemeClr val="accent1"/>
            </a:glow>
            <a:reflection stA="45000" endPos="0" dir="5400000" sy="-100000" algn="bl" rotWithShape="0"/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0976" y="297452"/>
            <a:ext cx="8911687" cy="108355"/>
          </a:xfrm>
        </p:spPr>
        <p:txBody>
          <a:bodyPr>
            <a:noAutofit/>
          </a:bodyPr>
          <a:lstStyle/>
          <a:p>
            <a:r>
              <a:rPr lang="vi-VN" dirty="0" smtClean="0">
                <a:solidFill>
                  <a:schemeClr val="bg1"/>
                </a:solidFill>
              </a:rPr>
              <a:t>TẦM NHÌN, MỤC TIÊU</a:t>
            </a:r>
            <a:br>
              <a:rPr lang="vi-VN" dirty="0" smtClean="0">
                <a:solidFill>
                  <a:schemeClr val="bg1"/>
                </a:solidFill>
              </a:rPr>
            </a:br>
            <a:r>
              <a:rPr lang="vi-VN" dirty="0">
                <a:solidFill>
                  <a:schemeClr val="bg1"/>
                </a:solidFill>
              </a:rPr>
              <a:t/>
            </a:r>
            <a:br>
              <a:rPr lang="vi-VN" dirty="0">
                <a:solidFill>
                  <a:schemeClr val="bg1"/>
                </a:solidFill>
              </a:rPr>
            </a:br>
            <a:r>
              <a:rPr lang="vi-VN" dirty="0" smtClean="0">
                <a:solidFill>
                  <a:schemeClr val="bg1"/>
                </a:solidFill>
              </a:rPr>
              <a:t/>
            </a:r>
            <a:br>
              <a:rPr lang="vi-VN" dirty="0" smtClean="0">
                <a:solidFill>
                  <a:schemeClr val="bg1"/>
                </a:solidFill>
              </a:rPr>
            </a:br>
            <a:r>
              <a:rPr lang="vi-VN" dirty="0">
                <a:solidFill>
                  <a:schemeClr val="bg1"/>
                </a:solidFill>
              </a:rPr>
              <a:t/>
            </a:r>
            <a:br>
              <a:rPr lang="vi-VN" dirty="0">
                <a:solidFill>
                  <a:schemeClr val="bg1"/>
                </a:solidFill>
              </a:rPr>
            </a:br>
            <a:r>
              <a:rPr lang="vi-VN" dirty="0" smtClean="0">
                <a:solidFill>
                  <a:schemeClr val="bg1"/>
                </a:solidFill>
              </a:rPr>
              <a:t/>
            </a:r>
            <a:br>
              <a:rPr lang="vi-VN" dirty="0" smtClean="0">
                <a:solidFill>
                  <a:schemeClr val="bg1"/>
                </a:solidFill>
              </a:rPr>
            </a:br>
            <a:r>
              <a:rPr lang="vi-VN" dirty="0">
                <a:solidFill>
                  <a:schemeClr val="bg1"/>
                </a:solidFill>
              </a:rPr>
              <a:t/>
            </a:r>
            <a:br>
              <a:rPr lang="vi-VN" dirty="0">
                <a:solidFill>
                  <a:schemeClr val="bg1"/>
                </a:solidFill>
              </a:rPr>
            </a:br>
            <a:r>
              <a:rPr lang="vi-VN" dirty="0" smtClean="0">
                <a:solidFill>
                  <a:schemeClr val="bg1"/>
                </a:solidFill>
              </a:rPr>
              <a:t/>
            </a:r>
            <a:br>
              <a:rPr lang="vi-VN" dirty="0" smtClean="0">
                <a:solidFill>
                  <a:schemeClr val="bg1"/>
                </a:solidFill>
              </a:rPr>
            </a:br>
            <a:r>
              <a:rPr lang="vi-VN" dirty="0" smtClean="0">
                <a:solidFill>
                  <a:schemeClr val="bg1"/>
                </a:solidFill>
              </a:rPr>
              <a:t/>
            </a:r>
            <a:br>
              <a:rPr lang="vi-VN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8259" y="4394895"/>
            <a:ext cx="8534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</a:rPr>
              <a:t>Không có tầm nhìn, giống như việc </a:t>
            </a:r>
            <a:r>
              <a:rPr lang="vi-VN" sz="3200" dirty="0" smtClean="0">
                <a:solidFill>
                  <a:schemeClr val="bg1"/>
                </a:solidFill>
              </a:rPr>
              <a:t>bạn dắt </a:t>
            </a:r>
            <a:r>
              <a:rPr lang="vi-VN" sz="3200" dirty="0">
                <a:solidFill>
                  <a:schemeClr val="bg1"/>
                </a:solidFill>
              </a:rPr>
              <a:t>xe xuống phố và không biết nên đi đâu về đâu</a:t>
            </a: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/>
          </a:p>
        </p:txBody>
      </p:sp>
      <p:pic>
        <p:nvPicPr>
          <p:cNvPr id="5" name="Picture 4" descr="Adtop- new 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25" y="197269"/>
            <a:ext cx="22417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9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2365" y="624110"/>
            <a:ext cx="8911687" cy="1280890"/>
          </a:xfrm>
        </p:spPr>
        <p:txBody>
          <a:bodyPr>
            <a:normAutofit/>
          </a:bodyPr>
          <a:lstStyle/>
          <a:p>
            <a:r>
              <a:rPr lang="vi-VN" sz="3800" dirty="0" smtClean="0">
                <a:solidFill>
                  <a:schemeClr val="bg1"/>
                </a:solidFill>
              </a:rPr>
              <a:t>THỊ TRƯỜNG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5" name="Picture 4" descr="Adtop- new 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25" y="197269"/>
            <a:ext cx="2241755" cy="6096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72932" y="3412189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000" dirty="0" smtClean="0">
                <a:solidFill>
                  <a:schemeClr val="bg1"/>
                </a:solidFill>
              </a:rPr>
              <a:t>Nếu thị trường không có nhu cầu, business của bạn có thể chết sớm</a:t>
            </a:r>
          </a:p>
          <a:p>
            <a:pPr marL="0" indent="0">
              <a:buNone/>
            </a:pPr>
            <a:endParaRPr lang="vi-VN" sz="3000" dirty="0" smtClean="0">
              <a:solidFill>
                <a:schemeClr val="bg1"/>
              </a:solidFill>
            </a:endParaRPr>
          </a:p>
          <a:p>
            <a:r>
              <a:rPr lang="vi-VN" sz="3000" dirty="0">
                <a:solidFill>
                  <a:schemeClr val="bg1"/>
                </a:solidFill>
              </a:rPr>
              <a:t>Nếu thị trường không đủ lớn, bạn sẽ sớm hết cơ hội vẫy vùng</a:t>
            </a:r>
            <a:endParaRPr lang="en-US" sz="300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vi-VN" sz="3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2613"/>
            <a:ext cx="16551825" cy="6950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885" y="624110"/>
            <a:ext cx="8911687" cy="1280890"/>
          </a:xfrm>
        </p:spPr>
        <p:txBody>
          <a:bodyPr/>
          <a:lstStyle/>
          <a:p>
            <a:r>
              <a:rPr lang="vi-VN" dirty="0" smtClean="0">
                <a:solidFill>
                  <a:schemeClr val="bg1"/>
                </a:solidFill>
              </a:rPr>
              <a:t>SẢN PHẨM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vi-VN" sz="3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vi-VN" sz="3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vi-VN" sz="3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vi-VN" sz="3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vi-VN" sz="3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vi-VN" sz="3200" dirty="0" smtClean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872932" y="3646559"/>
            <a:ext cx="924175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000" dirty="0" smtClean="0">
                <a:solidFill>
                  <a:schemeClr val="bg1"/>
                </a:solidFill>
              </a:rPr>
              <a:t>Khách hàng không chọn mua tính năng, họ chọn mua </a:t>
            </a:r>
            <a:r>
              <a:rPr lang="vi-VN" sz="3000" smtClean="0">
                <a:solidFill>
                  <a:schemeClr val="bg1"/>
                </a:solidFill>
              </a:rPr>
              <a:t>lợi ích</a:t>
            </a:r>
          </a:p>
          <a:p>
            <a:endParaRPr lang="vi-VN" sz="3000" dirty="0" smtClean="0">
              <a:solidFill>
                <a:schemeClr val="bg1"/>
              </a:solidFill>
            </a:endParaRPr>
          </a:p>
          <a:p>
            <a:r>
              <a:rPr lang="vi-VN" sz="3000" dirty="0">
                <a:solidFill>
                  <a:schemeClr val="bg1"/>
                </a:solidFill>
              </a:rPr>
              <a:t>Làm sản phẩm cho hàng ngàn người dùng khác làm sản phẩm cho hàng triệu người dùng</a:t>
            </a:r>
            <a:endParaRPr lang="en-US" sz="3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vi-VN" sz="3000" dirty="0" smtClean="0">
              <a:solidFill>
                <a:schemeClr val="bg1"/>
              </a:solidFill>
            </a:endParaRPr>
          </a:p>
        </p:txBody>
      </p:sp>
      <p:pic>
        <p:nvPicPr>
          <p:cNvPr id="10" name="Picture 9" descr="Adtop- new 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25" y="197269"/>
            <a:ext cx="22417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0"/>
            <a:ext cx="1218416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500" y="316556"/>
            <a:ext cx="8911687" cy="1280890"/>
          </a:xfrm>
        </p:spPr>
        <p:txBody>
          <a:bodyPr>
            <a:normAutofit/>
          </a:bodyPr>
          <a:lstStyle/>
          <a:p>
            <a:r>
              <a:rPr lang="vi-VN" sz="3800" dirty="0" smtClean="0">
                <a:solidFill>
                  <a:schemeClr val="bg1"/>
                </a:solidFill>
              </a:rPr>
              <a:t>ĐỘI NGŨ</a:t>
            </a:r>
            <a:br>
              <a:rPr lang="vi-VN" sz="3800" dirty="0" smtClean="0">
                <a:solidFill>
                  <a:schemeClr val="bg1"/>
                </a:solidFill>
              </a:rPr>
            </a:b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37332" y="1355847"/>
            <a:ext cx="5291164" cy="52911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040825" y="2277991"/>
            <a:ext cx="3515710" cy="35157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98351" y="3220909"/>
            <a:ext cx="1847547" cy="18475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500" dirty="0" smtClean="0"/>
              <a:t>Co-founder</a:t>
            </a:r>
            <a:endParaRPr lang="en-US" sz="2500" dirty="0"/>
          </a:p>
        </p:txBody>
      </p:sp>
      <p:sp>
        <p:nvSpPr>
          <p:cNvPr id="10" name="TextBox 9"/>
          <p:cNvSpPr txBox="1"/>
          <p:nvPr/>
        </p:nvSpPr>
        <p:spPr>
          <a:xfrm>
            <a:off x="4710200" y="2614458"/>
            <a:ext cx="1995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000" dirty="0" smtClean="0">
                <a:solidFill>
                  <a:schemeClr val="bg1"/>
                </a:solidFill>
              </a:rPr>
              <a:t>Core Team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4280" y="1676699"/>
            <a:ext cx="2755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 smtClean="0">
                <a:solidFill>
                  <a:schemeClr val="bg1"/>
                </a:solidFill>
              </a:rPr>
              <a:t>Team Member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10" descr="Adtop- new 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25" y="197269"/>
            <a:ext cx="22417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186" y="513756"/>
            <a:ext cx="7118630" cy="1280890"/>
          </a:xfrm>
        </p:spPr>
        <p:txBody>
          <a:bodyPr>
            <a:normAutofit fontScale="90000"/>
          </a:bodyPr>
          <a:lstStyle/>
          <a:p>
            <a:r>
              <a:rPr lang="vi-VN" sz="4000" dirty="0" smtClean="0">
                <a:solidFill>
                  <a:schemeClr val="bg1"/>
                </a:solidFill>
              </a:rPr>
              <a:t>VĂN HOÁ CÔNG TY</a:t>
            </a:r>
            <a:r>
              <a:rPr lang="vi-VN" dirty="0" smtClean="0">
                <a:solidFill>
                  <a:schemeClr val="bg1"/>
                </a:solidFill>
              </a:rPr>
              <a:t/>
            </a:r>
            <a:br>
              <a:rPr lang="vi-VN" dirty="0" smtClean="0">
                <a:solidFill>
                  <a:schemeClr val="bg1"/>
                </a:solidFill>
              </a:rPr>
            </a:br>
            <a:r>
              <a:rPr lang="vi-VN" dirty="0">
                <a:solidFill>
                  <a:schemeClr val="bg1"/>
                </a:solidFill>
              </a:rPr>
              <a:t/>
            </a:r>
            <a:br>
              <a:rPr lang="vi-VN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45866" y="3048000"/>
            <a:ext cx="8850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</a:rPr>
              <a:t>Là cách giao tiếp giữa con người với </a:t>
            </a:r>
            <a:r>
              <a:rPr lang="vi-VN" sz="3200" dirty="0" smtClean="0">
                <a:solidFill>
                  <a:schemeClr val="bg1"/>
                </a:solidFill>
              </a:rPr>
              <a:t>con </a:t>
            </a:r>
            <a:r>
              <a:rPr lang="vi-VN" sz="3200" dirty="0">
                <a:solidFill>
                  <a:schemeClr val="bg1"/>
                </a:solidFill>
              </a:rPr>
              <a:t>người, con người với công việc</a:t>
            </a:r>
            <a:endParaRPr lang="en-US" sz="3200" dirty="0"/>
          </a:p>
        </p:txBody>
      </p:sp>
      <p:pic>
        <p:nvPicPr>
          <p:cNvPr id="5" name="Picture 4" descr="Adtop- new log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325" y="197269"/>
            <a:ext cx="224175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300</TotalTime>
  <Words>224</Words>
  <Application>Microsoft Macintosh PowerPoint</Application>
  <PresentationFormat>Widescreen</PresentationFormat>
  <Paragraphs>44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Century Gothic</vt:lpstr>
      <vt:lpstr>Tahoma</vt:lpstr>
      <vt:lpstr>Wingdings 3</vt:lpstr>
      <vt:lpstr>Arial</vt:lpstr>
      <vt:lpstr>Wisp</vt:lpstr>
      <vt:lpstr>PowerPoint Presentation</vt:lpstr>
      <vt:lpstr>PowerPoint Presentation</vt:lpstr>
      <vt:lpstr>TÔI KỂ CHUYỆN</vt:lpstr>
      <vt:lpstr>TÔI BIẾT, TÔI CÓ ĐỦ KIÊN TRÌ ĐỂ VƯỢT QUA CÁC THỬ THÁCH VÀ ĐẾN VỚI THÀNH CÔNG</vt:lpstr>
      <vt:lpstr>TẦM NHÌN, MỤC TIÊU        </vt:lpstr>
      <vt:lpstr>THỊ TRƯỜNG</vt:lpstr>
      <vt:lpstr>SẢN PHẨM</vt:lpstr>
      <vt:lpstr>ĐỘI NGŨ </vt:lpstr>
      <vt:lpstr>VĂN HOÁ CÔNG TY  </vt:lpstr>
      <vt:lpstr>THIÊN THỜI – ĐỊA LỢI - NHÂN HOÀ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123</cp:revision>
  <dcterms:created xsi:type="dcterms:W3CDTF">2016-10-19T23:39:15Z</dcterms:created>
  <dcterms:modified xsi:type="dcterms:W3CDTF">2016-10-21T09:49:00Z</dcterms:modified>
</cp:coreProperties>
</file>